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697" r:id="rId2"/>
  </p:sldIdLst>
  <p:sldSz cx="9144000" cy="6858000" type="screen4x3"/>
  <p:notesSz cx="7102475" cy="10234613"/>
  <p:defaultTextStyle>
    <a:defPPr>
      <a:defRPr lang="en-US"/>
    </a:defPPr>
    <a:lvl1pPr algn="l" rtl="0" eaLnBrk="0" fontAlgn="base" hangingPunct="0">
      <a:lnSpc>
        <a:spcPct val="70000"/>
      </a:lnSpc>
      <a:spcBef>
        <a:spcPct val="20000"/>
      </a:spcBef>
      <a:spcAft>
        <a:spcPct val="0"/>
      </a:spcAft>
      <a:buClr>
        <a:srgbClr val="FF6600"/>
      </a:buClr>
      <a:buFont typeface="Arial" charset="0"/>
      <a:buChar char="•"/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lnSpc>
        <a:spcPct val="70000"/>
      </a:lnSpc>
      <a:spcBef>
        <a:spcPct val="20000"/>
      </a:spcBef>
      <a:spcAft>
        <a:spcPct val="0"/>
      </a:spcAft>
      <a:buClr>
        <a:srgbClr val="FF6600"/>
      </a:buClr>
      <a:buFont typeface="Arial" charset="0"/>
      <a:buChar char="•"/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lnSpc>
        <a:spcPct val="70000"/>
      </a:lnSpc>
      <a:spcBef>
        <a:spcPct val="20000"/>
      </a:spcBef>
      <a:spcAft>
        <a:spcPct val="0"/>
      </a:spcAft>
      <a:buClr>
        <a:srgbClr val="FF6600"/>
      </a:buClr>
      <a:buFont typeface="Arial" charset="0"/>
      <a:buChar char="•"/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lnSpc>
        <a:spcPct val="70000"/>
      </a:lnSpc>
      <a:spcBef>
        <a:spcPct val="20000"/>
      </a:spcBef>
      <a:spcAft>
        <a:spcPct val="0"/>
      </a:spcAft>
      <a:buClr>
        <a:srgbClr val="FF6600"/>
      </a:buClr>
      <a:buFont typeface="Arial" charset="0"/>
      <a:buChar char="•"/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lnSpc>
        <a:spcPct val="70000"/>
      </a:lnSpc>
      <a:spcBef>
        <a:spcPct val="20000"/>
      </a:spcBef>
      <a:spcAft>
        <a:spcPct val="0"/>
      </a:spcAft>
      <a:buClr>
        <a:srgbClr val="FF6600"/>
      </a:buClr>
      <a:buFont typeface="Arial" charset="0"/>
      <a:buChar char="•"/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accent2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chemeClr val="tx1"/>
    </p:penClr>
  </p:showPr>
  <p:clrMru>
    <a:srgbClr val="009900"/>
    <a:srgbClr val="006699"/>
    <a:srgbClr val="F8F8F8"/>
    <a:srgbClr val="00CC66"/>
    <a:srgbClr val="FF6600"/>
    <a:srgbClr val="FFFFFF"/>
    <a:srgbClr val="E9E9E9"/>
    <a:srgbClr val="7F7F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36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 typeface="Arial" pitchFamily="34" charset="0"/>
              <a:buNone/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 typeface="Arial" pitchFamily="34" charset="0"/>
              <a:buNone/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39" tIns="47969" rIns="95939" bIns="479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 typeface="Arial" pitchFamily="34" charset="0"/>
              <a:buNone/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 typeface="Arial" pitchFamily="34" charset="0"/>
              <a:buNone/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623E3FE-EBF6-41D8-BBEA-CEA086AEA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624EA-F16B-4182-8C53-DE617CDF3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0D06D-6D0E-41CA-A436-18F702A3D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37ED3-6CA3-4B7D-B2B2-113C46611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34F18-A5F5-4BCB-8314-B660B5387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6A48F-A6A0-4A36-AE2C-E7EFF116B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29640-7109-41D7-BC86-385424945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A61D9-0B02-472A-8827-6A63FCA8B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5D4-ABAB-4C98-833D-910396BA9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450E0-A1BB-45ED-B49B-6E78B41F2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26B47-0A72-45D6-8646-66CEC463E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574A0-B387-4C26-A15E-B0DD66616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solidFill>
            <a:srgbClr val="834F8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 typeface="Arial" pitchFamily="34" charset="0"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Font typeface="Arial" pitchFamily="34" charset="0"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 typeface="Arial" pitchFamily="34" charset="0"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C707A0F-C8F2-4345-9922-49CBEF986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834F83"/>
          </a:solidFill>
          <a:effectDag name="">
            <a:cont type="tree" name="">
              <a:effect ref="fillLine"/>
              <a:outerShdw dist="38100" dir="13500000" algn="br">
                <a:srgbClr val="C490C4"/>
              </a:outerShdw>
            </a:cont>
            <a:cont type="tree" name="">
              <a:effect ref="fillLine"/>
              <a:outerShdw dist="38100" dir="2700000" algn="tl">
                <a:srgbClr val="4E2F4E"/>
              </a:outerShdw>
            </a:cont>
            <a:effect ref="fillLine"/>
          </a:effectDag>
          <a:latin typeface="Haettenschweiler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52425"/>
            <a:ext cx="7772400" cy="685800"/>
          </a:xfrm>
          <a:solidFill>
            <a:schemeClr val="accent2"/>
          </a:solidFill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  <a:effectLst/>
                <a:latin typeface="Arial Narrow" pitchFamily="34" charset="0"/>
              </a:rPr>
              <a:t>THE CORE TEAM-21 to 50 yrs in field</a:t>
            </a:r>
            <a:endParaRPr lang="en-US" sz="3200" dirty="0" smtClean="0">
              <a:solidFill>
                <a:schemeClr val="accent2"/>
              </a:solidFill>
              <a:effectDag name="">
                <a:cont type="tree" name="">
                  <a:effect ref="fillLine"/>
                  <a:outerShdw dist="38100" dir="13500000" algn="br">
                    <a:srgbClr val="7F80FF"/>
                  </a:outerShdw>
                </a:cont>
                <a:cont type="tree" name="">
                  <a:effect ref="fillLine"/>
                  <a:outerShdw dist="38100" dir="2700000" algn="tl">
                    <a:srgbClr val="1E1E7A"/>
                  </a:outerShdw>
                </a:cont>
                <a:effect ref="fillLine"/>
              </a:effectDag>
            </a:endParaRPr>
          </a:p>
        </p:txBody>
      </p:sp>
      <p:sp>
        <p:nvSpPr>
          <p:cNvPr id="5130" name="Rectangle 15"/>
          <p:cNvSpPr>
            <a:spLocks noChangeArrowheads="1"/>
          </p:cNvSpPr>
          <p:nvPr/>
        </p:nvSpPr>
        <p:spPr bwMode="auto">
          <a:xfrm>
            <a:off x="4165600" y="2974975"/>
            <a:ext cx="13065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Aradhana </a:t>
            </a:r>
            <a:r>
              <a:rPr lang="en-US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Sr. Architect</a:t>
            </a:r>
            <a:endParaRPr lang="en-US">
              <a:solidFill>
                <a:srgbClr val="009900"/>
              </a:solidFill>
            </a:endParaRPr>
          </a:p>
        </p:txBody>
      </p:sp>
      <p:sp>
        <p:nvSpPr>
          <p:cNvPr id="5131" name="Rectangle 16"/>
          <p:cNvSpPr>
            <a:spLocks noChangeArrowheads="1"/>
          </p:cNvSpPr>
          <p:nvPr/>
        </p:nvSpPr>
        <p:spPr bwMode="auto">
          <a:xfrm>
            <a:off x="5840413" y="2989263"/>
            <a:ext cx="2025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Shalabh Aran </a:t>
            </a:r>
            <a:r>
              <a:rPr lang="en-US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 Management</a:t>
            </a:r>
            <a:endParaRPr lang="en-US">
              <a:solidFill>
                <a:srgbClr val="009900"/>
              </a:solidFill>
            </a:endParaRPr>
          </a:p>
        </p:txBody>
      </p:sp>
      <p:sp>
        <p:nvSpPr>
          <p:cNvPr id="5132" name="Rectangle 17"/>
          <p:cNvSpPr>
            <a:spLocks noChangeArrowheads="1"/>
          </p:cNvSpPr>
          <p:nvPr/>
        </p:nvSpPr>
        <p:spPr bwMode="auto">
          <a:xfrm>
            <a:off x="1857375" y="2946400"/>
            <a:ext cx="19446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Sanjeev Sangal            </a:t>
            </a:r>
            <a:r>
              <a:rPr lang="en-US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Principal Architect</a:t>
            </a:r>
            <a:endParaRPr lang="en-US">
              <a:solidFill>
                <a:srgbClr val="009900"/>
              </a:solidFill>
            </a:endParaRPr>
          </a:p>
        </p:txBody>
      </p:sp>
      <p:pic>
        <p:nvPicPr>
          <p:cNvPr id="7184" name="Picture 19" descr="C:\Documents and Settings\master\Desktop\Sanjeev 4 cropped\Copy of Sanjeev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6288" y="1262063"/>
            <a:ext cx="13239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8" descr="D:\DWG\JNV Banswara\Final Sheets-Mod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063" y="406400"/>
            <a:ext cx="7270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20" descr="D:\My Documents\Sanjeev Sangal\Shalabh\SHALAB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2975" y="1298575"/>
            <a:ext cx="1655763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Picture 21" descr="D:\My Documents\Sanjeev Sangal\Aradhana\IMG-20150225-WA000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75125" y="1273175"/>
            <a:ext cx="1108075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74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aettenschweiler"/>
        <a:ea typeface=""/>
        <a:cs typeface=""/>
      </a:majorFont>
      <a:minorFont>
        <a:latin typeface="Times New Roman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135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70000"/>
          </a:lnSpc>
          <a:spcBef>
            <a:spcPct val="20000"/>
          </a:spcBef>
          <a:spcAft>
            <a:spcPct val="0"/>
          </a:spcAft>
          <a:buClr>
            <a:srgbClr val="FF6600"/>
          </a:buClr>
          <a:buSzTx/>
          <a:buFont typeface="Arial" pitchFamily="34" charset="0"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135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70000"/>
          </a:lnSpc>
          <a:spcBef>
            <a:spcPct val="20000"/>
          </a:spcBef>
          <a:spcAft>
            <a:spcPct val="0"/>
          </a:spcAft>
          <a:buClr>
            <a:srgbClr val="FF6600"/>
          </a:buClr>
          <a:buSzTx/>
          <a:buFont typeface="Arial" pitchFamily="34" charset="0"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256</TotalTime>
  <Pages>0</Pages>
  <Words>23</Words>
  <Characters>0</Characters>
  <Application>Microsoft PowerPoint</Application>
  <DocSecurity>0</DocSecurity>
  <PresentationFormat>On-screen Show (4:3)</PresentationFormat>
  <Lines>0</Lines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THE CORE TEAM-21 to 50 yrs in field</vt:lpstr>
    </vt:vector>
  </TitlesOfParts>
  <Company>xyz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Axis</dc:title>
  <dc:creator>abc</dc:creator>
  <cp:lastModifiedBy>DA10</cp:lastModifiedBy>
  <cp:revision>976</cp:revision>
  <dcterms:created xsi:type="dcterms:W3CDTF">2004-10-21T05:13:44Z</dcterms:created>
  <dcterms:modified xsi:type="dcterms:W3CDTF">2017-12-27T07:15:49Z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